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0975" y="3095625"/>
            <a:ext cx="42100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743075"/>
            <a:ext cx="114395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789040"/>
            <a:ext cx="3600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9308" y="3789040"/>
            <a:ext cx="3600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6321" y="3789040"/>
            <a:ext cx="3600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21759" y="3789040"/>
            <a:ext cx="36004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92948" y="2400078"/>
            <a:ext cx="675459" cy="452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49748" y="3175582"/>
            <a:ext cx="675459" cy="452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53647" y="3835339"/>
            <a:ext cx="675459" cy="452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18923" y="4599268"/>
            <a:ext cx="1189645" cy="452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2095500"/>
            <a:ext cx="12011025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852936"/>
            <a:ext cx="675459" cy="452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1309" y="3524267"/>
            <a:ext cx="675459" cy="452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8454" y="3605290"/>
            <a:ext cx="961482" cy="452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22252" y="4276622"/>
            <a:ext cx="681460" cy="452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21441" y="4276622"/>
            <a:ext cx="961482" cy="452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53825" cy="467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268" y="2276872"/>
            <a:ext cx="10829925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471737"/>
            <a:ext cx="11077575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492896"/>
            <a:ext cx="936104" cy="452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262187"/>
            <a:ext cx="1177290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976141"/>
            <a:ext cx="4608512" cy="4528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2026-01-06T05:08:28Z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