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2" y="3190875"/>
            <a:ext cx="42957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013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74" y="5373216"/>
            <a:ext cx="1104900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265913"/>
            <a:ext cx="72008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778" y="5905305"/>
            <a:ext cx="8508629" cy="457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00808"/>
            <a:ext cx="11782425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324243"/>
            <a:ext cx="7972003" cy="441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