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2019300"/>
            <a:ext cx="8448675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233612"/>
            <a:ext cx="11544300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00952"/>
            <a:ext cx="1872208" cy="14682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2824888"/>
            <a:ext cx="10196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57184" y="3400952"/>
            <a:ext cx="1872208" cy="14682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69352" y="2824888"/>
            <a:ext cx="10196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39280" y="3400952"/>
            <a:ext cx="1872208" cy="14682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51448" y="2824888"/>
            <a:ext cx="10196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70905" y="3400952"/>
            <a:ext cx="1872208" cy="14682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37018" y="2824888"/>
            <a:ext cx="10196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709737"/>
            <a:ext cx="1186815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348880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37152" y="4061933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066925"/>
            <a:ext cx="117824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789040"/>
            <a:ext cx="32403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379349"/>
            <a:ext cx="35283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80471" y="3789040"/>
            <a:ext cx="35283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80470" y="4333050"/>
            <a:ext cx="571612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814512"/>
            <a:ext cx="1188720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996952"/>
            <a:ext cx="48965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448364"/>
            <a:ext cx="48965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992374"/>
            <a:ext cx="48965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571108"/>
            <a:ext cx="511256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538412"/>
            <a:ext cx="11753850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140967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14154" y="3140967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3823873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14154" y="3823873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2026-01-06T05:50:53Z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