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2725" y="2857500"/>
            <a:ext cx="668655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980440"/>
            <a:ext cx="11191875" cy="5267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960" y="5085080"/>
            <a:ext cx="4777105" cy="1254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031990" y="3749040"/>
            <a:ext cx="367030" cy="40576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628650"/>
            <a:ext cx="11220450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615" y="5229225"/>
            <a:ext cx="7288530" cy="1242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3933190"/>
            <a:ext cx="1005205" cy="59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137920"/>
            <a:ext cx="1119187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1940" y="3429000"/>
            <a:ext cx="7288530" cy="256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819275"/>
            <a:ext cx="112109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220" y="3140710"/>
            <a:ext cx="7288530" cy="205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604645"/>
            <a:ext cx="114014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30" y="3522345"/>
            <a:ext cx="130238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40" y="4293235"/>
            <a:ext cx="149987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15" y="4797425"/>
            <a:ext cx="484060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876425"/>
            <a:ext cx="10210800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775" y="2531110"/>
            <a:ext cx="154622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76320" y="3284855"/>
            <a:ext cx="3912870" cy="97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515" y="4509135"/>
            <a:ext cx="3912870" cy="978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19275"/>
            <a:ext cx="112395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460" y="2420620"/>
            <a:ext cx="299212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695" y="3068955"/>
            <a:ext cx="2765425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2265" y="3068955"/>
            <a:ext cx="55092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642745"/>
            <a:ext cx="113823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10" y="2204720"/>
            <a:ext cx="391795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2890" y="3500755"/>
            <a:ext cx="4801870" cy="504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2175" y="4149090"/>
            <a:ext cx="247015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4820920"/>
            <a:ext cx="45593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2026-01-29T03:20:24Z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