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352675"/>
            <a:ext cx="1175385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943100"/>
            <a:ext cx="11896725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3003" y="3212976"/>
            <a:ext cx="7920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82014" y="3212976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3275" y="3756987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17012" y="3756987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7843" y="3884309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3114" y="4439894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4967" y="4439894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28314" y="4439894"/>
            <a:ext cx="90261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895475"/>
            <a:ext cx="109061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4578" y="3212976"/>
            <a:ext cx="1542776" cy="1863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5966" y="29969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19935" y="43822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42679" y="3213200"/>
            <a:ext cx="1377704" cy="1511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54806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2304" y="43822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40243" y="3120602"/>
            <a:ext cx="1588979" cy="1676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72998" y="29552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823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2088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624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23402" y="2564904"/>
            <a:ext cx="2088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51594" y="198884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13842" y="2564904"/>
            <a:ext cx="2088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328" y="1988840"/>
            <a:ext cx="10983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2564904"/>
            <a:ext cx="25084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5558" y="4509451"/>
            <a:ext cx="2088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3750" y="3933387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23401" y="4509451"/>
            <a:ext cx="2088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51593" y="3933387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600056" y="4509450"/>
            <a:ext cx="20882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48328" y="3933386"/>
            <a:ext cx="10983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88288" y="4509450"/>
            <a:ext cx="2508432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7530"/>
            <a:ext cx="10945216" cy="54638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229200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5761635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6224622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1885" y="5275498"/>
            <a:ext cx="41044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1884" y="5819508"/>
            <a:ext cx="4270739" cy="921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2867025"/>
            <a:ext cx="10715625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55892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757362"/>
            <a:ext cx="111537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1643062"/>
            <a:ext cx="107537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193289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55962" y="2725725"/>
            <a:ext cx="310413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5608" y="3177136"/>
            <a:ext cx="3797254" cy="2196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275175"/>
            <a:ext cx="61926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3472" y="4749737"/>
            <a:ext cx="61926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8865"/>
          <a:stretch/>
        </p:blipFill>
        <p:spPr>
          <a:xfrm>
            <a:off x="551384" y="1515460"/>
            <a:ext cx="11172825" cy="47218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869160"/>
            <a:ext cx="6696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5401595"/>
            <a:ext cx="6696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783560"/>
            <a:ext cx="66967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662112"/>
            <a:ext cx="107632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662112"/>
            <a:ext cx="22322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228" y="2171398"/>
            <a:ext cx="360561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4293096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1942" y="4293096"/>
            <a:ext cx="266429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5754" y="4756083"/>
            <a:ext cx="55703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" y="2138362"/>
            <a:ext cx="12011025" cy="2581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6" y="3789040"/>
            <a:ext cx="22610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8881" y="3789040"/>
            <a:ext cx="22610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2000" y="3789040"/>
            <a:ext cx="22610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808" y="4298326"/>
            <a:ext cx="458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693"/>
            <a:ext cx="118681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5649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5544" y="313206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7898" y="359505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1842" y="4162210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27250" y="468307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1473" y="470622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9503" y="574794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48516" y="571321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31564" y="629195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42997" y="633825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756050" y="6326676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566862"/>
            <a:ext cx="111633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156686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0104" y="156686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4878" y="156686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2701" y="208772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5217" y="264330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8169" y="3210467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70198" y="4221088"/>
            <a:ext cx="2833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08821" y="4221088"/>
            <a:ext cx="2833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70198" y="4765098"/>
            <a:ext cx="2833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08821" y="4765098"/>
            <a:ext cx="283391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90675"/>
            <a:ext cx="1112520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1590675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5416" y="4264427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8302" y="4785288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2390775"/>
            <a:ext cx="111918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350100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3580" y="404501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9077"/>
            <a:ext cx="118872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206084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0034" y="4365104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252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9341" y="540081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2566987"/>
            <a:ext cx="11106150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14096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0140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1916832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2026-01-06T09:01:24Z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