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0050" y="3176587"/>
            <a:ext cx="3771900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09687"/>
            <a:ext cx="116681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916832"/>
            <a:ext cx="3744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0555" y="2518716"/>
            <a:ext cx="3744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704" y="3178473"/>
            <a:ext cx="6408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17993" y="3768782"/>
            <a:ext cx="3744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4257" y="4463263"/>
            <a:ext cx="3744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4256" y="5065147"/>
            <a:ext cx="546981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" y="1333847"/>
            <a:ext cx="119729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988840"/>
            <a:ext cx="50405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3537" y="4662592"/>
            <a:ext cx="50405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157" y="5276050"/>
            <a:ext cx="50405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2095500"/>
            <a:ext cx="100869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852936"/>
            <a:ext cx="4320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9073" y="3570566"/>
            <a:ext cx="4320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5225" y="4230323"/>
            <a:ext cx="43204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76139"/>
            <a:ext cx="118491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05064"/>
            <a:ext cx="3744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653247"/>
            <a:ext cx="3744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289855"/>
            <a:ext cx="3744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5467" y="4005064"/>
            <a:ext cx="3744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5467" y="4653247"/>
            <a:ext cx="3744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8048" y="5289855"/>
            <a:ext cx="374441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2026-01-06T04:33:47Z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