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212" y="2952750"/>
            <a:ext cx="42195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6967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566269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600200"/>
            <a:ext cx="107442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81854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8001" y="4045463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14600"/>
            <a:ext cx="117443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3140968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3975"/>
            <a:ext cx="117919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789040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4402498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5027531"/>
            <a:ext cx="67687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