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6725" y="3100387"/>
            <a:ext cx="363855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09737"/>
            <a:ext cx="1157287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933056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4985" y="4650686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32303" y="3921481"/>
            <a:ext cx="30939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25101" y="4627537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967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132856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74117" y="2132856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20152" y="2757888"/>
            <a:ext cx="648072" cy="455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6031" y="2757888"/>
            <a:ext cx="648072" cy="455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31584" y="3463944"/>
            <a:ext cx="900719" cy="455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54065" y="4112127"/>
            <a:ext cx="900719" cy="455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72101" y="5582111"/>
            <a:ext cx="900719" cy="455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62075"/>
            <a:ext cx="115252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068960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49788" y="3068960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27176" y="3068960"/>
            <a:ext cx="7412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43064" y="4932484"/>
            <a:ext cx="9647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58669" y="4944059"/>
            <a:ext cx="29371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981200"/>
            <a:ext cx="1181100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005064"/>
            <a:ext cx="504056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2026-01-06T05:10:53Z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