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5" r:id="rId5"/>
    <p:sldId id="326" r:id="rId6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bleStyles" Target="tableStyles.xml"/><Relationship Id="rId8" Type="http://schemas.openxmlformats.org/officeDocument/2006/relationships/viewProps" Target="viewProps.xml"/><Relationship Id="rId7" Type="http://schemas.openxmlformats.org/officeDocument/2006/relationships/presProps" Target="presProps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0" Type="http://schemas.openxmlformats.org/officeDocument/2006/relationships/tags" Target="tags/tag1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95475" y="2700020"/>
            <a:ext cx="8401050" cy="145732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8745" y="899795"/>
            <a:ext cx="11953875" cy="50577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279650" y="170053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231765" y="177863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183880" y="177292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135995" y="177292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279650" y="249301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231765" y="242062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183880" y="242062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1135995" y="242062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279650" y="321310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231765" y="328485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183880" y="321310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1135995" y="328485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2279650" y="393319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5231765" y="393319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8183880" y="393319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11064240" y="400494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2279650" y="465328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5231765" y="472503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8183880" y="465328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11075670" y="472503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2207260" y="544512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5231765" y="544576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8112125" y="544576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10920730" y="544512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0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0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2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  <p:bldP spid="15" grpId="0" bldLvl="0" animBg="1"/>
      <p:bldP spid="15" grpId="1" animBg="1"/>
      <p:bldP spid="16" grpId="0" bldLvl="0" animBg="1"/>
      <p:bldP spid="16" grpId="1" animBg="1"/>
      <p:bldP spid="17" grpId="0" bldLvl="0" animBg="1"/>
      <p:bldP spid="17" grpId="1" animBg="1"/>
      <p:bldP spid="18" grpId="0" bldLvl="0" animBg="1"/>
      <p:bldP spid="18" grpId="1" animBg="1"/>
      <p:bldP spid="19" grpId="0" bldLvl="0" animBg="1"/>
      <p:bldP spid="19" grpId="1" animBg="1"/>
      <p:bldP spid="20" grpId="0" bldLvl="0" animBg="1"/>
      <p:bldP spid="20" grpId="1" animBg="1"/>
      <p:bldP spid="21" grpId="0" bldLvl="0" animBg="1"/>
      <p:bldP spid="21" grpId="1" animBg="1"/>
      <p:bldP spid="22" grpId="0" bldLvl="0" animBg="1"/>
      <p:bldP spid="22" grpId="1" animBg="1"/>
      <p:bldP spid="23" grpId="0" bldLvl="0" animBg="1"/>
      <p:bldP spid="23" grpId="1" animBg="1"/>
      <p:bldP spid="24" grpId="0" bldLvl="0" animBg="1"/>
      <p:bldP spid="24" grpId="1" animBg="1"/>
      <p:bldP spid="25" grpId="0" bldLvl="0" animBg="1"/>
      <p:bldP spid="25" grpId="1" animBg="1"/>
      <p:bldP spid="26" grpId="0" bldLvl="0" animBg="1"/>
      <p:bldP spid="26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1582420"/>
            <a:ext cx="12192000" cy="369316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431540" y="270891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735955" y="263652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184515" y="270891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560685" y="263652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359785" y="414909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807710" y="422084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184515" y="422084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632440" y="414909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525" y="276225"/>
            <a:ext cx="12172950" cy="63055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670" y="980440"/>
            <a:ext cx="11830050" cy="5591175"/>
          </a:xfrm>
          <a:prstGeom prst="rect">
            <a:avLst/>
          </a:prstGeom>
        </p:spPr>
      </p:pic>
      <p:cxnSp>
        <p:nvCxnSpPr>
          <p:cNvPr id="8" name="直接连接符 7"/>
          <p:cNvCxnSpPr/>
          <p:nvPr/>
        </p:nvCxnSpPr>
        <p:spPr>
          <a:xfrm>
            <a:off x="1966595" y="1746885"/>
            <a:ext cx="2689225" cy="1322070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4977765" y="1772920"/>
            <a:ext cx="3638550" cy="1367790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V="1">
            <a:off x="5160010" y="1700530"/>
            <a:ext cx="2592070" cy="1296035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V="1">
            <a:off x="8976360" y="1772920"/>
            <a:ext cx="1367790" cy="1223645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V="1">
            <a:off x="1847215" y="4509135"/>
            <a:ext cx="6696710" cy="1080135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4584065" y="4509135"/>
            <a:ext cx="0" cy="1151890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flipV="1">
            <a:off x="6456045" y="4580890"/>
            <a:ext cx="2232025" cy="1080135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 flipV="1">
            <a:off x="8688070" y="4580890"/>
            <a:ext cx="215900" cy="1080135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4655820" y="4580890"/>
            <a:ext cx="6158865" cy="1080135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66</cp:revision>
  <dcterms:created xsi:type="dcterms:W3CDTF">2015-09-16T06:44:00Z</dcterms:created>
  <dcterms:modified xsi:type="dcterms:W3CDTF">2026-01-22T06:12:08Z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2052-12.1.0.24657</vt:lpwstr>
  </property>
  <property fmtid="{D5CDD505-2E9C-101B-9397-08002B2CF9AE}" pid="3" name="ICV">
    <vt:lpwstr>0803F182AC044BA3913AF2E555CD301E</vt:lpwstr>
  </property>
</Properties>
</file>