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661920"/>
            <a:ext cx="845820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35330"/>
            <a:ext cx="12192000" cy="5387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1940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757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1775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41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9674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24470" y="4003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8620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799965" y="48691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24470" y="48298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637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99965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38510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1709420"/>
            <a:ext cx="1216342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7089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665" y="270891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60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32848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830" y="342900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1990" y="3500755"/>
            <a:ext cx="45796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014220"/>
            <a:ext cx="11496675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24206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24206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23488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299656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440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90" y="3068955"/>
            <a:ext cx="488124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95170"/>
            <a:ext cx="1161097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3284855"/>
            <a:ext cx="60642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3284855"/>
            <a:ext cx="60642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4000" y="3284855"/>
            <a:ext cx="58293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5" y="4293235"/>
            <a:ext cx="60642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64200" y="4293235"/>
            <a:ext cx="59055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67700" y="4293235"/>
            <a:ext cx="52324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