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3128962"/>
            <a:ext cx="64865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938337"/>
            <a:ext cx="1108710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369641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9873" y="4369641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571750"/>
            <a:ext cx="11801475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4096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14500"/>
            <a:ext cx="115633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33056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592813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5" y="3990929"/>
            <a:ext cx="2545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4480" y="3990929"/>
            <a:ext cx="2545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8601" y="4581238"/>
            <a:ext cx="38318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866900"/>
            <a:ext cx="119062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8904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4542" y="3789040"/>
            <a:ext cx="24374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596" y="4390924"/>
            <a:ext cx="29921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38300"/>
            <a:ext cx="118395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7707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0688" y="4077072"/>
            <a:ext cx="23732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8613" y="4077072"/>
            <a:ext cx="23732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327" y="4748403"/>
            <a:ext cx="57567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