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9550" y="3157537"/>
            <a:ext cx="415290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586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789040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390923"/>
            <a:ext cx="44644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77511" y="4365104"/>
            <a:ext cx="44644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77511" y="5024861"/>
            <a:ext cx="44644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228850"/>
            <a:ext cx="1116330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29000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54033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5588" y="2838691"/>
            <a:ext cx="61620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5588" y="3394275"/>
            <a:ext cx="61620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5588" y="3984584"/>
            <a:ext cx="61620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2160"/>
          <a:stretch/>
        </p:blipFill>
        <p:spPr>
          <a:xfrm>
            <a:off x="144016" y="1298401"/>
            <a:ext cx="11928648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661248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01206" y="5661248"/>
            <a:ext cx="27668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5166" y="6228407"/>
            <a:ext cx="56629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2219325"/>
            <a:ext cx="863917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852936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2866" y="2852936"/>
            <a:ext cx="25791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28157" y="3420095"/>
            <a:ext cx="25791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7104" y="3420095"/>
            <a:ext cx="25791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20754" y="4033554"/>
            <a:ext cx="54314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2026-01-06T06:55:45Z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