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661920"/>
            <a:ext cx="6648450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1076325"/>
            <a:ext cx="1174432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90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965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4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415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02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0838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5140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415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0707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4585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9136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4834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9136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4411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9622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4834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063750" y="51568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944110" y="52876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96225" y="52285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848340" y="52285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57325"/>
            <a:ext cx="10810875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060575"/>
            <a:ext cx="850582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39920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505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776095"/>
            <a:ext cx="10972800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305" y="25647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900" y="25647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105" y="249301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70" y="3068955"/>
            <a:ext cx="1899285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73930" y="3356610"/>
            <a:ext cx="1899285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215" y="3140710"/>
            <a:ext cx="1899285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2118995"/>
            <a:ext cx="105156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21329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51855" y="21329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6450" y="220472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29965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4110" y="292798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315" y="29965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2026-01-20T01:48:53Z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