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914650"/>
            <a:ext cx="11468100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54649"/>
            <a:ext cx="1145857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191683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56449" y="1928407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05310" y="2437693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90505" y="302800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69502" y="406972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92388" y="4660033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22272" y="584065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55376" y="580592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375963" y="578277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296834" y="629206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28459" y="639623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987000" y="636151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00187"/>
            <a:ext cx="1143000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213285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36506" y="3267175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91927"/>
            <a:ext cx="1127760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492896"/>
            <a:ext cx="2016224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1988840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54624" y="2492896"/>
            <a:ext cx="2016224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06752" y="1988840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5778" y="2492896"/>
            <a:ext cx="2016224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87906" y="1988840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13702" y="2492896"/>
            <a:ext cx="2016224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65830" y="1988840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1120" y="5968702"/>
            <a:ext cx="5029200" cy="6286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4072" y="6013982"/>
            <a:ext cx="5076825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438400"/>
            <a:ext cx="10868025" cy="198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988840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867150"/>
            <a:ext cx="5019675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3934" y="3800475"/>
            <a:ext cx="5095875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052637"/>
            <a:ext cx="1138237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212974"/>
            <a:ext cx="2304256" cy="504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16276" y="3212974"/>
            <a:ext cx="2771812" cy="504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68903" y="3814858"/>
            <a:ext cx="2771812" cy="504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96224" y="4358868"/>
            <a:ext cx="5131823" cy="504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677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0612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492896"/>
            <a:ext cx="5616624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617169"/>
            <a:ext cx="38884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288501"/>
            <a:ext cx="38884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5763063"/>
            <a:ext cx="38884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6318648"/>
            <a:ext cx="38884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399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2100262"/>
            <a:ext cx="1040130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212975"/>
            <a:ext cx="43204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722261"/>
            <a:ext cx="43204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312570"/>
            <a:ext cx="49685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652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828800"/>
            <a:ext cx="10944225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996952"/>
            <a:ext cx="63367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459940"/>
            <a:ext cx="63367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061824"/>
            <a:ext cx="63367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582685"/>
            <a:ext cx="77048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133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2026-02-25T04:04:38Z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