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19412"/>
            <a:ext cx="114109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88840"/>
            <a:ext cx="95345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82502"/>
            <a:ext cx="914400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772816"/>
            <a:ext cx="96393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00808"/>
            <a:ext cx="9144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420888"/>
            <a:ext cx="96297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77975"/>
            <a:ext cx="9144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268760"/>
            <a:ext cx="95726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43" y="2354610"/>
            <a:ext cx="9144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