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871787"/>
            <a:ext cx="11410950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23987"/>
            <a:ext cx="113728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0486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0574" y="221643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3070" y="293406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7748" y="288777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6077" y="292249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8021" y="4288307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07181" y="424200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30067" y="491333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39616" y="495963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726" y="2204864"/>
            <a:ext cx="5238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992" y="2193289"/>
            <a:ext cx="5238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076" y="2204864"/>
            <a:ext cx="523875" cy="54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71864" y="397006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5306" y="3923761"/>
            <a:ext cx="8688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43469" y="460666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1039" y="4560369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1039" y="5289574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209" y="5972480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476500"/>
            <a:ext cx="108013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61048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0064" y="3861048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5634" y="3861048"/>
            <a:ext cx="19165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1982" y="3861048"/>
            <a:ext cx="14544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6237" y="3861048"/>
            <a:ext cx="6664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393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48" y="4509120"/>
            <a:ext cx="1089660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46102" y="213285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4172" y="4424643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47875"/>
            <a:ext cx="109823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22108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3208" cy="54182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5661248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5420" y="5603375"/>
            <a:ext cx="5885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5633" y="5638099"/>
            <a:ext cx="5885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6397" y="5672823"/>
            <a:ext cx="5885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73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08920"/>
            <a:ext cx="54726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78685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34270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59303"/>
            <a:ext cx="58326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53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