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928937"/>
            <a:ext cx="11439525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772816"/>
            <a:ext cx="9372600" cy="3943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149" y="2253722"/>
            <a:ext cx="1219200" cy="17145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22045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2060848"/>
            <a:ext cx="9344025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780928"/>
            <a:ext cx="12192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2026-02-25T04:52:52Z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