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9" r:id="rId7"/>
    <p:sldId id="330" r:id="rId8"/>
    <p:sldId id="331" r:id="rId9"/>
    <p:sldId id="332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914650"/>
            <a:ext cx="1139190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95487"/>
            <a:ext cx="114681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70892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73878" y="2662621"/>
            <a:ext cx="11464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8274" y="322978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99591" y="326450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17758" y="332237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55844" y="329922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14396" y="388953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02953" y="387796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39297" y="450299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766887"/>
            <a:ext cx="109823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967781"/>
            <a:ext cx="27363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569665"/>
            <a:ext cx="27363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18592" y="3967781"/>
            <a:ext cx="26096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18592" y="4569665"/>
            <a:ext cx="26096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83594" y="3967781"/>
            <a:ext cx="26096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83594" y="4569665"/>
            <a:ext cx="26096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9156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84482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2077" y="184482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2194" y="181010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33004" y="2469857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31252" y="245828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98948" y="2469857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83475" y="321063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20136" y="319906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88288" y="321063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365104"/>
            <a:ext cx="523875" cy="5429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2302" y="4376679"/>
            <a:ext cx="523875" cy="5429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5032" y="4376679"/>
            <a:ext cx="523875" cy="5429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3037" y="4388254"/>
            <a:ext cx="523875" cy="5429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1148" y="5059585"/>
            <a:ext cx="523875" cy="5429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3877" y="5059585"/>
            <a:ext cx="523875" cy="5429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5502" y="5059585"/>
            <a:ext cx="523875" cy="5429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8232" y="5071160"/>
            <a:ext cx="523875" cy="54292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645652" y="5722343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360599" y="628950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395587" y="6335801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60848"/>
            <a:ext cx="7839075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4324375"/>
            <a:ext cx="48965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6489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82515" y="2060848"/>
            <a:ext cx="6015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52631" y="3212976"/>
            <a:ext cx="6015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0712" y="4503106"/>
            <a:ext cx="6015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694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06084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7421" y="200297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79047" y="206084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80120" y="2037699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1624" y="268588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47421" y="262800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79047" y="268588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80120" y="2662731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04758" y="4456806"/>
            <a:ext cx="54196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50115" y="5047115"/>
            <a:ext cx="54196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114581" y="5602700"/>
            <a:ext cx="54196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95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68675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367458"/>
            <a:ext cx="6336704" cy="925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5080511"/>
            <a:ext cx="6336704" cy="9256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417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319337"/>
            <a:ext cx="10801350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28998"/>
            <a:ext cx="5976664" cy="1656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13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2026-02-25T05:40:52Z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