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900362"/>
            <a:ext cx="11420475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340768"/>
            <a:ext cx="9591675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29" y="1718619"/>
            <a:ext cx="962025" cy="2971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85876"/>
            <a:ext cx="11017224" cy="5499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772816"/>
            <a:ext cx="9915525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844824"/>
            <a:ext cx="96202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2026-02-25T05:42:51Z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