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919412"/>
            <a:ext cx="114490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718" y="2276872"/>
            <a:ext cx="92678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800" y="2636912"/>
            <a:ext cx="11811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44824"/>
            <a:ext cx="97440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1181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988840"/>
            <a:ext cx="93630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646" y="2593677"/>
            <a:ext cx="11811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