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900362"/>
            <a:ext cx="114585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62125"/>
            <a:ext cx="106584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93305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51446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96746" y="4005064"/>
            <a:ext cx="7554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7065" y="456076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4826" y="3947306"/>
            <a:ext cx="10417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3724" y="450289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4638" cy="54566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99710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0944" y="4136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6837" y="41012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6984" y="410127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4416" y="4818906"/>
            <a:ext cx="10273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23474" y="5200871"/>
            <a:ext cx="10273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9676" y="5281894"/>
            <a:ext cx="10273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58602" y="6231018"/>
            <a:ext cx="95939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1160" cy="54279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501008"/>
            <a:ext cx="5553075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185" y="5047589"/>
            <a:ext cx="55816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