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914650"/>
            <a:ext cx="114109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92696"/>
            <a:ext cx="9073008" cy="6054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88582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276872"/>
            <a:ext cx="98869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157" y="2348880"/>
            <a:ext cx="8858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99155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19" y="2348880"/>
            <a:ext cx="8858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