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895600"/>
            <a:ext cx="114966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81225"/>
            <a:ext cx="107823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302433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1502" y="3212976"/>
            <a:ext cx="346473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404" y="4219272"/>
            <a:ext cx="62347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19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5360"/>
            <a:ext cx="114014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8650" y="202612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654" y="2616433"/>
            <a:ext cx="7631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6538" y="3195167"/>
            <a:ext cx="25740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8416" y="3854924"/>
            <a:ext cx="25740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2168" y="4456807"/>
            <a:ext cx="1027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96715" y="4410509"/>
            <a:ext cx="1027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9120" y="5058691"/>
            <a:ext cx="1027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6421" y="6250883"/>
            <a:ext cx="7835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900362"/>
            <a:ext cx="10839450" cy="105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1323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1839" y="327619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3718" y="5081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76425"/>
            <a:ext cx="111537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17032"/>
            <a:ext cx="194421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21297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717032"/>
            <a:ext cx="36724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2142" y="321297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1273" y="3717032"/>
            <a:ext cx="367240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7615" y="321297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24075"/>
            <a:ext cx="106299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45412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266272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21297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75698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5326" y="321297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5326" y="3745412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5326" y="4266272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04925"/>
            <a:ext cx="114300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73288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17298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126584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66837"/>
            <a:ext cx="103346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28999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73009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528594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130477"/>
            <a:ext cx="36004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47887"/>
            <a:ext cx="104584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5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0682" y="3212975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5046" y="3838008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046" y="4289421"/>
            <a:ext cx="35888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71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