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881312"/>
            <a:ext cx="11420475" cy="109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836712"/>
            <a:ext cx="9648825" cy="5934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9044" y="2420888"/>
            <a:ext cx="952500" cy="21526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412776"/>
            <a:ext cx="8334375" cy="475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7970" y="1995206"/>
            <a:ext cx="762000" cy="1809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5470" y="1995206"/>
            <a:ext cx="952500" cy="215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628800"/>
            <a:ext cx="8334375" cy="4200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178251"/>
            <a:ext cx="762000" cy="1809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1092" y="3027779"/>
            <a:ext cx="952500" cy="215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2026-02-25T06:57:50Z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