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890837"/>
            <a:ext cx="11420475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09700"/>
            <a:ext cx="114014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41965" y="252762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2420" y="253919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62694" y="300218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016" y="3013757"/>
            <a:ext cx="6368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21444" y="3488319"/>
            <a:ext cx="6368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60877" y="3534618"/>
            <a:ext cx="6368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63570" y="4518466"/>
            <a:ext cx="6368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64644" y="5016177"/>
            <a:ext cx="6368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2614612"/>
            <a:ext cx="9715500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21297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98277" y="3780135"/>
            <a:ext cx="56181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5877" y="3756985"/>
            <a:ext cx="576064" cy="486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30308" y="3224550"/>
            <a:ext cx="56181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00162"/>
            <a:ext cx="114109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428998"/>
            <a:ext cx="7632848" cy="864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01317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252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86104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1574" y="438190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08961" y="436510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38439" y="489119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08424" y="492591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08424" y="540048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20535" y="540048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2026-02-25T07:00:51Z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