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57437"/>
            <a:ext cx="113442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19262"/>
            <a:ext cx="114109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836" y="443711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0155" y="2943978"/>
            <a:ext cx="1222029" cy="1853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1309" y="4425538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6180" y="3013426"/>
            <a:ext cx="1320420" cy="1783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5875"/>
            <a:ext cx="113538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077072"/>
            <a:ext cx="51149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219" y="4992268"/>
            <a:ext cx="53530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719262"/>
            <a:ext cx="91344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73016"/>
            <a:ext cx="53054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0929" y="4430935"/>
            <a:ext cx="53911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212"/>
            <a:ext cx="113538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61926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43125"/>
            <a:ext cx="10668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59661"/>
            <a:ext cx="4176464" cy="1355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71625"/>
            <a:ext cx="105346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98558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23589"/>
            <a:ext cx="5328592" cy="1376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90712"/>
            <a:ext cx="105537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6971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59878"/>
            <a:ext cx="4176464" cy="1297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2575"/>
            <a:ext cx="105537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40324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255922"/>
            <a:ext cx="4608512" cy="1189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8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909762"/>
            <a:ext cx="8448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64904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189937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861268"/>
            <a:ext cx="3024336" cy="1207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8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57325"/>
            <a:ext cx="11334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27687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6406" y="292505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8193" y="292505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5672" y="3526937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5368" y="4256142"/>
            <a:ext cx="1881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0057" y="4881176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3404" y="492747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91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8368" y="263446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1451" y="391925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4960" y="3884528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1603" y="3965550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9947" y="4613733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0899" y="5250340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369152" cy="55575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700808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9035" y="2974023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5141" y="2962448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5121" y="366850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61779" y="366850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2933" y="4976443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2037" y="6261233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91926" y="6203359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0483" y="6203359"/>
            <a:ext cx="22881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781300"/>
            <a:ext cx="10534650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57603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76872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4637" y="3631110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0156" y="497377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52537"/>
            <a:ext cx="105632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252537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5566" y="2653074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90737"/>
            <a:ext cx="11344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645024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9548" y="3645024"/>
            <a:ext cx="5344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0394" y="3645024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5639" y="3645024"/>
            <a:ext cx="5344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1543" y="4293207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7244" y="430478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952" y="4281631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20363" y="430478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33575"/>
            <a:ext cx="106013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76972"/>
            <a:ext cx="2016224" cy="1980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564904"/>
            <a:ext cx="15071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7854" y="3176972"/>
            <a:ext cx="2016224" cy="1980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3998" y="2564904"/>
            <a:ext cx="15071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7434" y="3176972"/>
            <a:ext cx="2016224" cy="1980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3578" y="2564904"/>
            <a:ext cx="15071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2289" y="3176972"/>
            <a:ext cx="2016224" cy="1980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8433" y="2564904"/>
            <a:ext cx="15071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2026-02-25T02:56:51Z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