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376487"/>
            <a:ext cx="1130617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704975"/>
            <a:ext cx="101346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655375"/>
            <a:ext cx="5004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5331" y="4631312"/>
            <a:ext cx="9665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4173" y="4583186"/>
            <a:ext cx="6220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5794" y="4655376"/>
            <a:ext cx="8827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2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052637"/>
            <a:ext cx="10372725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269455"/>
            <a:ext cx="168592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309" y="4269455"/>
            <a:ext cx="168592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8236" y="4269455"/>
            <a:ext cx="1685925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2800097"/>
            <a:ext cx="1209675" cy="1209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8614" y="2800097"/>
            <a:ext cx="1209675" cy="1209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5094" y="2795334"/>
            <a:ext cx="1247775" cy="12192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013037" y="3511732"/>
            <a:ext cx="5150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64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941168"/>
            <a:ext cx="50405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6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795462"/>
            <a:ext cx="101250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76971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32556"/>
            <a:ext cx="3960440" cy="15686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99631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20888"/>
            <a:ext cx="4392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045920"/>
            <a:ext cx="4680520" cy="1247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360856"/>
            <a:ext cx="4680520" cy="1247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0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153128" cy="59975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708920"/>
            <a:ext cx="468052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533143"/>
            <a:ext cx="547260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53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442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27687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8097" y="2253723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6102" y="227687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3954" y="2982928"/>
            <a:ext cx="24599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86618" y="3654260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32238" y="3665834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4977" y="4337166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57949" y="5691404"/>
            <a:ext cx="10301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95093" y="5691404"/>
            <a:ext cx="10301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78536" y="5691404"/>
            <a:ext cx="10301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0132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132856"/>
            <a:ext cx="5619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9578" y="2132856"/>
            <a:ext cx="56197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4971" y="2132856"/>
            <a:ext cx="561975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830" y="2931509"/>
            <a:ext cx="561975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6916" y="2931509"/>
            <a:ext cx="561975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9777" y="2931509"/>
            <a:ext cx="561975" cy="561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002" y="4655487"/>
            <a:ext cx="533400" cy="533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3982" y="4655487"/>
            <a:ext cx="533400" cy="533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3010" y="4655487"/>
            <a:ext cx="533400" cy="5334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999656" y="6174904"/>
            <a:ext cx="10301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66850"/>
            <a:ext cx="105537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060848"/>
            <a:ext cx="10301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6423" y="2836351"/>
            <a:ext cx="5856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7659" y="3542406"/>
            <a:ext cx="11047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0383" y="4086416"/>
            <a:ext cx="11047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14283" y="4885069"/>
            <a:ext cx="4979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8210"/>
            <a:ext cx="113442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7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5789" y="3412526"/>
            <a:ext cx="5004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2781" y="5438096"/>
            <a:ext cx="5004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108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40768"/>
            <a:ext cx="5004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3684" y="3320039"/>
            <a:ext cx="5004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66887"/>
            <a:ext cx="113347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176971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7805" y="3176971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2336" y="3176971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7298" y="3825154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04103" y="3929326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31151" y="3917751"/>
            <a:ext cx="10093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0999" y="4635381"/>
            <a:ext cx="10093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25368" y="4658530"/>
            <a:ext cx="16028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4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957387"/>
            <a:ext cx="106394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76970"/>
            <a:ext cx="1944216" cy="2124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672914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1806" y="3355820"/>
            <a:ext cx="1958130" cy="1873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5573" y="2672914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8789" y="3355820"/>
            <a:ext cx="1958130" cy="1873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0136" y="2672914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54668" y="3355820"/>
            <a:ext cx="1958130" cy="1873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58435" y="2672914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83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442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641561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5336042"/>
            <a:ext cx="27363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3829" y="4641561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5336042"/>
            <a:ext cx="27363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91429" y="4641561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91429" y="5336042"/>
            <a:ext cx="18092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78894" y="6033874"/>
            <a:ext cx="41410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