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381250"/>
            <a:ext cx="1134427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74856"/>
            <a:ext cx="11161240" cy="5538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6237312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8068" y="6237312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9628" y="6237312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9061" y="6237312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12747" y="6237312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2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500187"/>
            <a:ext cx="105918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500187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32605" y="2588207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5577" y="2599782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1400" y="4278111"/>
            <a:ext cx="2920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92230" y="4278111"/>
            <a:ext cx="2920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5652" y="4810546"/>
            <a:ext cx="60604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64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442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06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171700"/>
            <a:ext cx="100584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4005064"/>
            <a:ext cx="25202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2896" y="4005064"/>
            <a:ext cx="25202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8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2071687"/>
            <a:ext cx="94202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440687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9836" y="3440687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4088869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9836" y="4088869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0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94410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6071110"/>
            <a:ext cx="10525125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2708920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39528" y="2708920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3438126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39528" y="3438126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0176" y="4121032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39528" y="4121032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80176" y="4734491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39528" y="4734491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61472" y="5463696"/>
            <a:ext cx="7103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65776" y="6054005"/>
            <a:ext cx="6263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53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538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5838478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24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09712"/>
            <a:ext cx="104584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535534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325" y="2654792"/>
            <a:ext cx="92773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28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14525"/>
            <a:ext cx="113252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439419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0506" y="4439419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2602" y="4439419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86825" y="4439419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876425"/>
            <a:ext cx="1027747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505075"/>
            <a:ext cx="3076575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6840" y="2492896"/>
            <a:ext cx="3076575" cy="2466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1268" y="2434973"/>
            <a:ext cx="31527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762125"/>
            <a:ext cx="1057275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422644"/>
            <a:ext cx="1781175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2852936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3454819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424" y="4103002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442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5445224"/>
            <a:ext cx="2232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6572" y="5445224"/>
            <a:ext cx="2232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547812"/>
            <a:ext cx="106013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149080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1418" y="4149080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2102" y="3318262"/>
            <a:ext cx="4952530" cy="20549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67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20375" cy="585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780928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4058" y="2780928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29010" y="2780928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3440685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84058" y="3440685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29010" y="3440685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80176" y="2528900"/>
            <a:ext cx="4139655" cy="2052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07568" y="5157192"/>
            <a:ext cx="54726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07568" y="5643329"/>
            <a:ext cx="7848872" cy="1051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84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3157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060848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9943" y="2060848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8971" y="2060848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87528" y="2060848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82019" y="2651157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83093" y="2651157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36926" y="2651157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84298" y="2651157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47295" y="3253041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21047" y="3253041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84976" y="5591127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596682" y="5591127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83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2347912"/>
            <a:ext cx="10144125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780928"/>
            <a:ext cx="946455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8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2026-02-25T03:17:34Z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