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366962"/>
            <a:ext cx="11372850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33550"/>
            <a:ext cx="114014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149080"/>
            <a:ext cx="403244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2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819275"/>
            <a:ext cx="105632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24944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87932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920367"/>
            <a:ext cx="4536504" cy="1118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64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509712"/>
            <a:ext cx="96202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176971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744131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346014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843726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6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870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3770"/>
            <a:ext cx="39604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676757"/>
            <a:ext cx="39604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359663"/>
            <a:ext cx="39604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926823"/>
            <a:ext cx="39604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459258"/>
            <a:ext cx="39604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8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63942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509120"/>
            <a:ext cx="391477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4482079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5095537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5651122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6183557"/>
            <a:ext cx="4464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0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108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92896"/>
            <a:ext cx="30963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0835" y="2492896"/>
            <a:ext cx="30963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3786" y="2990607"/>
            <a:ext cx="30963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3786" y="3604065"/>
            <a:ext cx="53543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3786" y="4819406"/>
            <a:ext cx="73705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3786" y="5363416"/>
            <a:ext cx="73705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33786" y="5965299"/>
            <a:ext cx="73705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53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13285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8633" y="2156005"/>
            <a:ext cx="6756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7007" y="2908360"/>
            <a:ext cx="6756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0420" y="2896785"/>
            <a:ext cx="6756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26749" y="3614416"/>
            <a:ext cx="6756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08845" y="3602841"/>
            <a:ext cx="6756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76552" y="4285748"/>
            <a:ext cx="6756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82476" y="5639986"/>
            <a:ext cx="27173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11003" y="5639986"/>
            <a:ext cx="27173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299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1402" y="3429220"/>
            <a:ext cx="8604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29995" y="4806607"/>
            <a:ext cx="8604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8092" y="5547387"/>
            <a:ext cx="8604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108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48478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7826" y="1473209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1978" y="2179265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8069" y="294319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0961" y="2862171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7872" y="3545077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3411" y="3579801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98667" y="4297432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55599" y="568639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21138" y="5605371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0659" y="535963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870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9168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2289" y="31784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7869" y="515774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90700"/>
            <a:ext cx="113347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176972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2809" y="3176972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3087" y="3176972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57806" y="3755707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1153" y="3871453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39224" y="3906177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5047" y="4519636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04773" y="4531211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4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4108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869" y="4293096"/>
            <a:ext cx="10582275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8096" y="2564903"/>
            <a:ext cx="2171520" cy="1528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196104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1848" y="2564903"/>
            <a:ext cx="2171520" cy="1528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81320" y="196104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2564903"/>
            <a:ext cx="4975144" cy="1528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87507" y="196104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8096" y="4902989"/>
            <a:ext cx="2171520" cy="1528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568" y="4299132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95549" y="4902989"/>
            <a:ext cx="2171520" cy="1528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71864" y="4299132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96000" y="4902989"/>
            <a:ext cx="5184576" cy="15285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203254" y="4299132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83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3821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08920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29781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7824" y="2708920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97824" y="3229781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456697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977558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36721" y="4456697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6721" y="4977558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