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371725"/>
            <a:ext cx="11344275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204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933056"/>
            <a:ext cx="4536504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856" y="4617132"/>
            <a:ext cx="26642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22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5822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4462315"/>
            <a:ext cx="6192688" cy="1029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648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8237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39002" y="458112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08045" y="458112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07640" y="458112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65108" y="458112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34151" y="458112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39002" y="535663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08045" y="535663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07640" y="535663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65108" y="535663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134151" y="535663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539002" y="606268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708045" y="606268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807640" y="606268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965108" y="606268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134151" y="606268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064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64704"/>
            <a:ext cx="10873208" cy="13591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5239" y="2276872"/>
            <a:ext cx="8957626" cy="422340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632" y="4005063"/>
            <a:ext cx="432048" cy="383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91571" y="4028213"/>
            <a:ext cx="432048" cy="383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24411" y="5706543"/>
            <a:ext cx="432048" cy="383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57514" y="4074513"/>
            <a:ext cx="514749" cy="4346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10810" y="4074513"/>
            <a:ext cx="514749" cy="4346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10405" y="4074513"/>
            <a:ext cx="514749" cy="4346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57514" y="4699546"/>
            <a:ext cx="514749" cy="4346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010810" y="4699546"/>
            <a:ext cx="514749" cy="4346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110405" y="4699546"/>
            <a:ext cx="514749" cy="4346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57514" y="5347729"/>
            <a:ext cx="514749" cy="4346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010810" y="5347729"/>
            <a:ext cx="514749" cy="4346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110405" y="5347729"/>
            <a:ext cx="514749" cy="4346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547823" y="6076934"/>
            <a:ext cx="514749" cy="4346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78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2005012"/>
            <a:ext cx="1054417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348930"/>
            <a:ext cx="4320480" cy="9522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03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476375"/>
            <a:ext cx="106489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284984"/>
            <a:ext cx="53285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771120"/>
            <a:ext cx="53285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373004"/>
            <a:ext cx="5328592" cy="1144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53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0132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797152"/>
            <a:ext cx="35283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5341162"/>
            <a:ext cx="5184576" cy="986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48328" y="361819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12257" y="361819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25179" y="420850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29887" y="420850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00682" y="4798815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53037" y="4798815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059903" y="545857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812258" y="545857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564612" y="545857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240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823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70892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0729" y="332237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17448" y="4618743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97660" y="4653467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29022" y="531322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62936" y="5266925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700808"/>
            <a:ext cx="100584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407707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74699" y="4563209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74699" y="518824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489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357301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60523" y="4811507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2862262"/>
            <a:ext cx="10572750" cy="113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491681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442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14096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84483" y="446048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677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6203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141277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64640" y="3959207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843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624012"/>
            <a:ext cx="106013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20486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3471" y="406838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83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890712"/>
            <a:ext cx="1056322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56490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82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2026-02-25T03:25:06Z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