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66962"/>
            <a:ext cx="1135380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671637"/>
            <a:ext cx="93249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587" y="2271712"/>
            <a:ext cx="75819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52587"/>
            <a:ext cx="113823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40174"/>
            <a:ext cx="4824536" cy="1161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4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8876"/>
            <a:ext cx="106299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2494" y="2420888"/>
            <a:ext cx="35857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1582" y="2976473"/>
            <a:ext cx="52424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582" y="4608504"/>
            <a:ext cx="52424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1582" y="5106216"/>
            <a:ext cx="52424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1582" y="5708100"/>
            <a:ext cx="52424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1582" y="6275259"/>
            <a:ext cx="52424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224087"/>
            <a:ext cx="1056322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8998"/>
            <a:ext cx="6192688" cy="1728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7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95400"/>
            <a:ext cx="105632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76972"/>
            <a:ext cx="4176464" cy="1692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176972"/>
            <a:ext cx="4680520" cy="190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89895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03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105025"/>
            <a:ext cx="91725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1631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404" y="4377512"/>
            <a:ext cx="75819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020367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645400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177835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837592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5520" y="4971911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5585368"/>
            <a:ext cx="7992888" cy="1171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918"/>
            <a:ext cx="114014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91683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630" y="2530290"/>
            <a:ext cx="16921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5287" y="2599738"/>
            <a:ext cx="856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3677" y="3768781"/>
            <a:ext cx="856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7606" y="4416963"/>
            <a:ext cx="856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1" y="4509561"/>
            <a:ext cx="856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6568" y="5065146"/>
            <a:ext cx="856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39328" y="5632305"/>
            <a:ext cx="5165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08634" y="5667029"/>
            <a:ext cx="7559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2608" y="6268913"/>
            <a:ext cx="7559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43357" y="6268913"/>
            <a:ext cx="7559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918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1683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1919946"/>
            <a:ext cx="52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3774" y="2521830"/>
            <a:ext cx="522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1176" y="3737172"/>
            <a:ext cx="2534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2072" y="3737172"/>
            <a:ext cx="2534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7769" y="5010387"/>
            <a:ext cx="9320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4994" y="5010387"/>
            <a:ext cx="9320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2690" y="5010387"/>
            <a:ext cx="9320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91991" y="5589121"/>
            <a:ext cx="5561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73956" y="6156281"/>
            <a:ext cx="37025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871787"/>
            <a:ext cx="10610850" cy="111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71787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0135" y="3543119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8337" y="3531545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9180"/>
          <a:stretch/>
        </p:blipFill>
        <p:spPr>
          <a:xfrm>
            <a:off x="1162490" y="3645024"/>
            <a:ext cx="10658475" cy="18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91727" y="2175160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7930" y="4293327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6203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01211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2100" y="362799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4616" y="51211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90700"/>
            <a:ext cx="113823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284984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2730" y="3284984"/>
            <a:ext cx="15514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1581" y="3284984"/>
            <a:ext cx="1251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8508" y="3898442"/>
            <a:ext cx="1251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5410" y="3910017"/>
            <a:ext cx="1251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94260" y="3898442"/>
            <a:ext cx="1251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9222" y="4523475"/>
            <a:ext cx="1251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20913" y="4569774"/>
            <a:ext cx="12510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4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8702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180020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155679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2276872"/>
            <a:ext cx="468052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3553" y="155679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7694" y="2448042"/>
            <a:ext cx="2306938" cy="1557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62485" y="1556792"/>
            <a:ext cx="13101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7543" y="5492184"/>
            <a:ext cx="247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17543" y="6105643"/>
            <a:ext cx="247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00581" y="5492184"/>
            <a:ext cx="247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00581" y="6105643"/>
            <a:ext cx="247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64641" y="5492184"/>
            <a:ext cx="247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64641" y="6105643"/>
            <a:ext cx="24742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83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43037"/>
            <a:ext cx="11363325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719637"/>
            <a:ext cx="12668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789" y="4719637"/>
            <a:ext cx="126682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8986" y="4719637"/>
            <a:ext cx="1266825" cy="69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7848" y="3176971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6904" y="3176971"/>
            <a:ext cx="6123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2026-02-25T02:52:31Z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