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66962"/>
            <a:ext cx="1135380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233612"/>
            <a:ext cx="97345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645024"/>
            <a:ext cx="5531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33537"/>
            <a:ext cx="106584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304671"/>
            <a:ext cx="1800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7943" y="4304671"/>
            <a:ext cx="1800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85950"/>
            <a:ext cx="113538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76972"/>
            <a:ext cx="6768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19636"/>
            <a:ext cx="6768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33575"/>
            <a:ext cx="113728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7"/>
            <a:ext cx="4536504" cy="1063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48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36004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98546"/>
            <a:ext cx="3600400" cy="498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04600"/>
            <a:ext cx="4752528" cy="1232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52587"/>
            <a:ext cx="10572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11032"/>
            <a:ext cx="5760640" cy="1166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262187"/>
            <a:ext cx="106584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8"/>
            <a:ext cx="4464496" cy="1166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10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46805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146059"/>
            <a:ext cx="468052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28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9" y="21328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3187" y="207498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6837" y="2850486"/>
            <a:ext cx="961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3282" y="3452369"/>
            <a:ext cx="961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19089" y="4065827"/>
            <a:ext cx="961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0731" y="5697858"/>
            <a:ext cx="6430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5166" y="5732582"/>
            <a:ext cx="6430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5632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05273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7269" y="1029587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8191" y="1689344"/>
            <a:ext cx="6556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7270" y="1712493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0075" y="2337526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85924" y="2349101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14329" y="3657040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28050" y="3680190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49588" y="4363096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340565" y="4316798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9831" y="4999704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33973" y="4988129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68028" y="5671035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84849" y="5613161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62773" y="5659460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97233" y="6261344"/>
            <a:ext cx="8944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85925"/>
            <a:ext cx="105537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92896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521" y="2516045"/>
            <a:ext cx="6191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417" y="3314698"/>
            <a:ext cx="619125" cy="59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40416" y="4149080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3317" y="4693091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85912"/>
            <a:ext cx="10582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615740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2490" y="2344945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538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60848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322" y="3461384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7373" y="5162863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38325"/>
            <a:ext cx="106680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838325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2949" y="3817596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01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149080"/>
            <a:ext cx="849694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347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43279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6204" y="3073831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0325" y="4115552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4725" y="5134124"/>
            <a:ext cx="769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