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76487"/>
            <a:ext cx="1132522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57312"/>
            <a:ext cx="113728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293096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941279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0085" y="4293096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0085" y="4941279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28707" y="4293096"/>
            <a:ext cx="12279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8707" y="4941279"/>
            <a:ext cx="12279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138362"/>
            <a:ext cx="93345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780928"/>
            <a:ext cx="288032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143" y="2780928"/>
            <a:ext cx="288032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19287"/>
            <a:ext cx="106584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81321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094779"/>
            <a:ext cx="446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7088" y="4310121"/>
            <a:ext cx="67152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009112" cy="6079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89833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2964" y="389833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2929" y="639846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1714" y="639846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680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08648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33681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00840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83746"/>
            <a:ext cx="76328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727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82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19675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2187" y="2539415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6309" y="329177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2166" y="4611283"/>
            <a:ext cx="10002425" cy="188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500312"/>
            <a:ext cx="10591800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53631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28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71600"/>
            <a:ext cx="113823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3898" y="2112267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5994" y="2135416"/>
            <a:ext cx="4885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3392" y="2841471"/>
            <a:ext cx="1374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5518" y="3524378"/>
            <a:ext cx="4885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0455" y="3559102"/>
            <a:ext cx="4885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85391" y="3605401"/>
            <a:ext cx="4885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79072" y="4230434"/>
            <a:ext cx="2364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7740" y="4890190"/>
            <a:ext cx="6713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30342" y="4890190"/>
            <a:ext cx="12141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489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060848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3459" y="2060848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5960" y="2060848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8082" y="2709031"/>
            <a:ext cx="8736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7272" y="2709031"/>
            <a:ext cx="8736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8669" y="2720606"/>
            <a:ext cx="5694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6507" y="3357214"/>
            <a:ext cx="9572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75145" y="3426662"/>
            <a:ext cx="9572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96542" y="3403513"/>
            <a:ext cx="9572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92629" y="3403513"/>
            <a:ext cx="5700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2417" y="4051695"/>
            <a:ext cx="12413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65855" y="4653579"/>
            <a:ext cx="12413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19819" y="4734602"/>
            <a:ext cx="12413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00579" y="5394359"/>
            <a:ext cx="12413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97480" y="6065690"/>
            <a:ext cx="12413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11475" y="6135138"/>
            <a:ext cx="12413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90341" y="6111989"/>
            <a:ext cx="12413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47887"/>
            <a:ext cx="106489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168700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0671" y="284003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6600" y="284003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28970" y="3592387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6904" y="4275293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168" y="3501008"/>
            <a:ext cx="100584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060290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2902" y="3518701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6325" y="4861364"/>
            <a:ext cx="6077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70770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3615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4454" y="395431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24075"/>
            <a:ext cx="113538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765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0755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573127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765" y="3573127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0755" y="3573127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25502" y="4230623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112" y="4231377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71587"/>
            <a:ext cx="114204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15088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3692" y="3415088"/>
            <a:ext cx="10181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2963" y="3415088"/>
            <a:ext cx="10181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6487" y="3415088"/>
            <a:ext cx="10181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5206" y="3415088"/>
            <a:ext cx="10181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3553" y="4972918"/>
            <a:ext cx="405005" cy="433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3403" y="4972918"/>
            <a:ext cx="405005" cy="433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2683" y="4972918"/>
            <a:ext cx="405005" cy="433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714625"/>
            <a:ext cx="8763000" cy="142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6450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0891" y="36450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9124" y="36450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