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487" y="3157537"/>
            <a:ext cx="5153025" cy="542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" y="2060848"/>
            <a:ext cx="11353800" cy="3038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5087888" y="2204864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57532" y="4586323"/>
            <a:ext cx="279019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9376" y="2060848"/>
            <a:ext cx="10848975" cy="31051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971448" y="4591176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176120" y="4591176"/>
            <a:ext cx="100811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277600" cy="38004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063552" y="457756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097936" y="460770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700081" y="460770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1475" y="2343150"/>
            <a:ext cx="11449050" cy="21717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3717032"/>
            <a:ext cx="11001375" cy="1047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1844824"/>
            <a:ext cx="11363325" cy="36861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215680" y="456751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988647" y="456751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88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84</cp:revision>
  <dcterms:created xsi:type="dcterms:W3CDTF">2015-09-16T06:44:00Z</dcterms:created>
  <dcterms:modified xsi:type="dcterms:W3CDTF">2026-01-15T02:00:17Z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