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876550"/>
            <a:ext cx="115728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060848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6240" y="4334960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52650"/>
            <a:ext cx="10944225" cy="2552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05816" y="2841547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997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71680" y="2149939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81834" y="2149939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81939" y="2149939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52866" y="2149939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194131" y="2149939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22405" y="28533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51689" y="28533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71891" y="28533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904312" y="28533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165191" y="28533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327478" y="5011835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327478" y="5705171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015880" y="5011834"/>
            <a:ext cx="224437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5015880" y="5675025"/>
            <a:ext cx="224437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960047" y="5011834"/>
            <a:ext cx="224437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960047" y="5675025"/>
            <a:ext cx="224437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420888"/>
            <a:ext cx="10401300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265896"/>
            <a:ext cx="3960440" cy="575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3979329"/>
            <a:ext cx="3960440" cy="575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94390" y="3265896"/>
            <a:ext cx="4670161" cy="575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94390" y="3979329"/>
            <a:ext cx="4670161" cy="575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55486" y="4969971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22062" y="4969971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23240" y="4919729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90300" y="4919729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76872"/>
            <a:ext cx="1089660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282599"/>
            <a:ext cx="1020234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7371" y="311661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32641" y="311661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80087" y="311661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7371" y="383669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32641" y="383669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780087" y="3836692"/>
            <a:ext cx="782165" cy="5284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672064" y="3496570"/>
            <a:ext cx="50405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672064" y="4105875"/>
            <a:ext cx="50405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72064" y="4688679"/>
            <a:ext cx="50405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941168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1864" y="5644553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20" y="4941168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76120" y="5644553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25983" y="4941168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25983" y="5644553"/>
            <a:ext cx="144016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84784"/>
            <a:ext cx="108870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5877272"/>
            <a:ext cx="36004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5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