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  <p:sldId id="328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80845" y="2776220"/>
            <a:ext cx="8829675" cy="13049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070" y="1709420"/>
            <a:ext cx="12087225" cy="34385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919605" y="2708910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619625" y="2708910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7381875" y="2670810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0272395" y="2675255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1919605" y="3573145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655820" y="3573145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320280" y="3573145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10273030" y="3573145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2063750" y="4437380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4799965" y="4437380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7536180" y="4437380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0272395" y="4461510"/>
            <a:ext cx="432435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991360"/>
            <a:ext cx="12192000" cy="287464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59785" y="3213100"/>
            <a:ext cx="736600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80" y="3140710"/>
            <a:ext cx="736600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84740" y="3140710"/>
            <a:ext cx="736600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359785" y="4220845"/>
            <a:ext cx="736600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808345" y="4220845"/>
            <a:ext cx="755015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660" y="4220845"/>
            <a:ext cx="736600" cy="3619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58925"/>
            <a:ext cx="12192000" cy="3740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43660" y="3500755"/>
            <a:ext cx="10439400" cy="11430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936365" y="4580890"/>
            <a:ext cx="1009015" cy="542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58535" y="4580890"/>
            <a:ext cx="1009015" cy="542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6270" y="4580890"/>
            <a:ext cx="1009015" cy="542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9575" y="1866900"/>
            <a:ext cx="11372850" cy="3124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3284855"/>
            <a:ext cx="10601325" cy="111696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39695" y="4364990"/>
            <a:ext cx="1009015" cy="542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55820" y="4364990"/>
            <a:ext cx="1009015" cy="542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88480" y="4293235"/>
            <a:ext cx="1009015" cy="542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192895" y="4437380"/>
            <a:ext cx="1009015" cy="542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264410"/>
            <a:ext cx="12192000" cy="232918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860" y="3644900"/>
            <a:ext cx="11049000" cy="847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66</cp:revision>
  <dcterms:created xsi:type="dcterms:W3CDTF">2015-09-16T06:44:00Z</dcterms:created>
  <dcterms:modified xsi:type="dcterms:W3CDTF">2026-01-19T05:36:25Z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