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33812" y="3157537"/>
            <a:ext cx="452437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105025"/>
            <a:ext cx="11496675" cy="26479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279576" y="4224625"/>
            <a:ext cx="1152128" cy="4385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017563" y="4224625"/>
            <a:ext cx="1152128" cy="4385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55550" y="4224625"/>
            <a:ext cx="1741050" cy="43855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1844824"/>
            <a:ext cx="11572875" cy="3895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495600" y="5065088"/>
            <a:ext cx="958275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3641113" y="5065088"/>
            <a:ext cx="7266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4746432" y="5065088"/>
            <a:ext cx="72669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207900" y="3537739"/>
            <a:ext cx="92054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8454274" y="4341607"/>
            <a:ext cx="92054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8454274" y="5034943"/>
            <a:ext cx="920548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619883" y="4341607"/>
            <a:ext cx="79659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619883" y="5034943"/>
            <a:ext cx="79659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10634766" y="4341607"/>
            <a:ext cx="79659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10634766" y="5034943"/>
            <a:ext cx="796597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1424" y="2314575"/>
            <a:ext cx="8743950" cy="2228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2924944"/>
            <a:ext cx="662473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271464" y="3501008"/>
            <a:ext cx="662473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4093861"/>
            <a:ext cx="777686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556792"/>
            <a:ext cx="10877550" cy="4876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719736" y="4941168"/>
            <a:ext cx="6552728" cy="1492424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7408" y="2348880"/>
            <a:ext cx="9086850" cy="2171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927648" y="2958290"/>
            <a:ext cx="6926610" cy="1562289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2026-01-15T03:48:46Z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