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5975" y="2190750"/>
            <a:ext cx="8020050" cy="2476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772816"/>
            <a:ext cx="10734675" cy="39814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512" y="2636912"/>
            <a:ext cx="9677400" cy="32480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060848"/>
            <a:ext cx="11039475" cy="3057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2676666" y="305891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416" y="2060848"/>
            <a:ext cx="10648950" cy="32194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862497" y="208011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744072" y="3878773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772816"/>
            <a:ext cx="1155382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2026-01-15T00:24:49Z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