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8825" y="2190750"/>
            <a:ext cx="8134350" cy="247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1916832"/>
            <a:ext cx="11668125" cy="3876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2852936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89509" y="4601350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2420888"/>
            <a:ext cx="11163300" cy="24669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4365104"/>
            <a:ext cx="144016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249115" y="4365104"/>
            <a:ext cx="144016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248128" y="4365104"/>
            <a:ext cx="144016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274121" y="4359268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556792"/>
            <a:ext cx="11277600" cy="4714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5053368"/>
            <a:ext cx="115212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57023" y="5053368"/>
            <a:ext cx="115212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974913" y="5053368"/>
            <a:ext cx="115212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063552" y="5733256"/>
            <a:ext cx="115212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816080" y="5753352"/>
            <a:ext cx="115212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066925"/>
            <a:ext cx="11363325" cy="2724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169944" y="2921378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68208" y="2921378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169944" y="3685053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968208" y="3685053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169944" y="4318099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2026-01-15T02:23:58Z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