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6650" y="3157537"/>
            <a:ext cx="4838700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24062"/>
            <a:ext cx="10715625" cy="28098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3700462"/>
            <a:ext cx="4000500" cy="113347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2937696" y="2992943"/>
            <a:ext cx="64807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84032" y="3733924"/>
            <a:ext cx="3962400" cy="11620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8688288" y="2992943"/>
            <a:ext cx="64807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060848"/>
            <a:ext cx="11410950" cy="2924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3573016"/>
            <a:ext cx="1800200" cy="1412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23592" y="2903176"/>
            <a:ext cx="100811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656293" y="3573016"/>
            <a:ext cx="1800200" cy="1412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096453" y="2903176"/>
            <a:ext cx="100811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439686" y="3573016"/>
            <a:ext cx="1800200" cy="1412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824192" y="2903176"/>
            <a:ext cx="100811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120336" y="3573016"/>
            <a:ext cx="1800200" cy="141200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713481" y="2903176"/>
            <a:ext cx="100811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556792"/>
            <a:ext cx="11553825" cy="4638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3068960"/>
            <a:ext cx="396044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681910"/>
            <a:ext cx="396044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5018341"/>
            <a:ext cx="3960440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5540856"/>
            <a:ext cx="6048672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484784"/>
            <a:ext cx="11525250" cy="5076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91944" y="3618049"/>
            <a:ext cx="52565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91944" y="4271192"/>
            <a:ext cx="52565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591944" y="5517232"/>
            <a:ext cx="52565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5591944" y="6093296"/>
            <a:ext cx="52565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2026-01-15T02:45:32Z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