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02" r:id="rId2"/>
    <p:sldId id="324" r:id="rId3"/>
    <p:sldId id="325" r:id="rId4"/>
    <p:sldId id="326" r:id="rId5"/>
    <p:sldId id="327" r:id="rId6"/>
    <p:sldId id="328" r:id="rId7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200400"/>
            <a:ext cx="5057775" cy="45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2228850"/>
            <a:ext cx="11182350" cy="24003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147544" y="31510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5548722" y="31510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482841" y="315101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147544" y="402522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6101382" y="402522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9758982" y="4025223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7662" y="2033587"/>
            <a:ext cx="11496675" cy="2790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832304" y="298333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832304" y="3656578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7347138" y="430314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300037" y="1916832"/>
            <a:ext cx="11591925" cy="3521571"/>
            <a:chOff x="300037" y="1484784"/>
            <a:chExt cx="11591925" cy="3521571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300037" y="1484784"/>
              <a:ext cx="11591925" cy="1333500"/>
            </a:xfrm>
            <a:prstGeom prst="rect">
              <a:avLst/>
            </a:prstGeom>
          </p:spPr>
        </p:pic>
        <p:pic>
          <p:nvPicPr>
            <p:cNvPr id="4" name="图片 3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440" y="3068960"/>
              <a:ext cx="6181725" cy="1657350"/>
            </a:xfrm>
            <a:prstGeom prst="rect">
              <a:avLst/>
            </a:prstGeom>
          </p:spPr>
        </p:pic>
        <p:pic>
          <p:nvPicPr>
            <p:cNvPr id="5" name="图片 4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9844731" y="2348880"/>
              <a:ext cx="2028825" cy="2657475"/>
            </a:xfrm>
            <a:prstGeom prst="rect">
              <a:avLst/>
            </a:prstGeom>
          </p:spPr>
        </p:pic>
      </p:grpSp>
      <p:sp useBgFill="1">
        <p:nvSpPr>
          <p:cNvPr id="7" name="矩形 6"/>
          <p:cNvSpPr/>
          <p:nvPr/>
        </p:nvSpPr>
        <p:spPr>
          <a:xfrm>
            <a:off x="1271464" y="4111488"/>
            <a:ext cx="66247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>
          <a:xfrm>
            <a:off x="1271464" y="4674195"/>
            <a:ext cx="66247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400" y="2060848"/>
            <a:ext cx="8353425" cy="32861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>
          <a:xfrm>
            <a:off x="983432" y="2636912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983432" y="3280007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983432" y="4725144"/>
            <a:ext cx="648072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9562" y="2060848"/>
            <a:ext cx="11572875" cy="31337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39416" y="3627710"/>
            <a:ext cx="8424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839416" y="4230611"/>
            <a:ext cx="8424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839416" y="4793319"/>
            <a:ext cx="842493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508652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82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0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82</cp:revision>
  <dcterms:created xsi:type="dcterms:W3CDTF">2015-09-16T06:44:00Z</dcterms:created>
  <dcterms:modified xsi:type="dcterms:W3CDTF">2026-01-15T01:20:02Z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