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8620" y="2619375"/>
            <a:ext cx="6334125" cy="1619250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767205"/>
            <a:ext cx="12192000" cy="332295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423795" y="2348865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160010" y="2420620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040370" y="2348865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992485" y="2348865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423795" y="2996565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5910" y="3051810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12125" y="3051810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992485" y="3068955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423795" y="3716655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75910" y="3714115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12125" y="3714750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92485" y="3644900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423795" y="4504055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75910" y="4376420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040370" y="4436745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992485" y="4364990"/>
            <a:ext cx="647700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" y="1457325"/>
            <a:ext cx="11953875" cy="3943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4439920" y="2420620"/>
            <a:ext cx="64770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951855" y="2420620"/>
            <a:ext cx="64770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464425" y="2493010"/>
            <a:ext cx="64770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976360" y="2493010"/>
            <a:ext cx="64770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88930" y="2493010"/>
            <a:ext cx="64770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39920" y="3573145"/>
            <a:ext cx="64770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951855" y="3500755"/>
            <a:ext cx="64770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464425" y="3500755"/>
            <a:ext cx="64770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976995" y="3500755"/>
            <a:ext cx="64770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10488295" y="3500755"/>
            <a:ext cx="64770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4439920" y="4580890"/>
            <a:ext cx="64770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5951855" y="4580890"/>
            <a:ext cx="64770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7463790" y="4575175"/>
            <a:ext cx="64770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8976360" y="4653280"/>
            <a:ext cx="64770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10488930" y="4580890"/>
            <a:ext cx="64770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8125" y="1590675"/>
            <a:ext cx="11715750" cy="36766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287395" y="2420620"/>
            <a:ext cx="64770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3265" y="2996565"/>
            <a:ext cx="3211830" cy="20142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76135" y="2420620"/>
            <a:ext cx="64770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015865" y="2924810"/>
            <a:ext cx="2691130" cy="16808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920730" y="2348865"/>
            <a:ext cx="647700" cy="4425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472170" y="2802255"/>
            <a:ext cx="3008630" cy="20955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23595" y="1556385"/>
            <a:ext cx="10544175" cy="3857625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2423795" y="3356610"/>
            <a:ext cx="506730" cy="4787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4511675" y="4364990"/>
            <a:ext cx="506730" cy="4787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057525" y="4436745"/>
            <a:ext cx="506730" cy="4787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9840595" y="2348865"/>
            <a:ext cx="506730" cy="4787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7752080" y="2348865"/>
            <a:ext cx="506730" cy="4787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680325" y="3356610"/>
            <a:ext cx="506730" cy="4787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768205" y="4436745"/>
            <a:ext cx="506730" cy="4787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760460" y="4436745"/>
            <a:ext cx="506730" cy="4787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椭圆 11"/>
          <p:cNvSpPr/>
          <p:nvPr/>
        </p:nvSpPr>
        <p:spPr>
          <a:xfrm>
            <a:off x="9768205" y="3429000"/>
            <a:ext cx="506730" cy="47879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2" grpId="0" bldLvl="0" animBg="1"/>
      <p:bldP spid="12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2026-01-15T09:15:16Z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