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0870" y="2714625"/>
            <a:ext cx="8429625" cy="1428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052320"/>
            <a:ext cx="11563350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740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8784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85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59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0235" y="3234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93730" y="3107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71495" y="36449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87845" y="36112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93730" y="37045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27350" y="42208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60235" y="4293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93730" y="41490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268730"/>
            <a:ext cx="1186815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74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1225" y="2294255"/>
            <a:ext cx="4810760" cy="155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46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335" y="2420620"/>
            <a:ext cx="4810760" cy="1430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595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515" y="4475480"/>
            <a:ext cx="4810760" cy="1546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0460" y="40767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27800" y="4547235"/>
            <a:ext cx="4810760" cy="1546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562100"/>
            <a:ext cx="11668125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450" y="4149090"/>
            <a:ext cx="6457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95775" y="3140710"/>
            <a:ext cx="1629410" cy="1950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25" y="4149090"/>
            <a:ext cx="6457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550" y="3068955"/>
            <a:ext cx="1629410" cy="1950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50340"/>
            <a:ext cx="12192000" cy="39566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5655" y="3860800"/>
            <a:ext cx="6457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65655" y="4436745"/>
            <a:ext cx="6457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750" y="4963795"/>
            <a:ext cx="6457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7755" y="3860800"/>
            <a:ext cx="6457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00640" y="3860800"/>
            <a:ext cx="6457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00640" y="4436745"/>
            <a:ext cx="6457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2026-01-19T07:01:42Z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