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67150" y="3138487"/>
            <a:ext cx="445770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425" y="1628800"/>
            <a:ext cx="114871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99856" y="2348880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327407" y="2348880"/>
            <a:ext cx="6571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237148" y="2941733"/>
            <a:ext cx="7787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128448" y="2941733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108714" y="42074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826982" y="42074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495764" y="475008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332850" y="475008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58154" y="420747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119370" y="482926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131818" y="53900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704330" y="53900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9960618" y="59387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2132856"/>
            <a:ext cx="11372850" cy="2781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428548" y="3523506"/>
            <a:ext cx="42455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772" y="4305288"/>
            <a:ext cx="42455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76520" y="4305288"/>
            <a:ext cx="42455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571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4677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18272" y="4677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37088" y="4677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319328" y="46775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628800"/>
            <a:ext cx="11610975" cy="4552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8" y="407707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12520" y="407707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99456" y="5157192"/>
            <a:ext cx="67657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 useBgFill="1">
        <p:nvSpPr>
          <p:cNvPr id="6" name="矩形 5"/>
          <p:cNvSpPr/>
          <p:nvPr/>
        </p:nvSpPr>
        <p:spPr>
          <a:xfrm>
            <a:off x="1199456" y="5733256"/>
            <a:ext cx="67657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2026-01-15T01:51:25Z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