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09900" y="2633345"/>
            <a:ext cx="6172200" cy="159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" y="1480820"/>
            <a:ext cx="12134850" cy="3895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350" y="22999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16090" y="22047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295" y="22764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83840" y="2853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16090" y="29965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04195" y="29965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7350" y="35731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671945" y="35731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704195" y="35731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855595" y="41490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816090" y="41497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88295" y="42208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927350" y="4906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816090" y="48799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704195" y="47967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233170"/>
            <a:ext cx="11029950" cy="4391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71495" y="19164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43925" y="187833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06375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8451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99740" y="319341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4392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13995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53618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927350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536180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139950" y="50133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472170" y="50850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509395"/>
            <a:ext cx="10868025" cy="383857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3257550" y="24085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8616315" y="2420620"/>
            <a:ext cx="43243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071495" y="3187700"/>
            <a:ext cx="432435" cy="38481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616315" y="3182620"/>
            <a:ext cx="457835" cy="3898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222625" y="3994150"/>
            <a:ext cx="425450" cy="3708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457565" y="4004945"/>
            <a:ext cx="375285" cy="35306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3287395" y="4787900"/>
            <a:ext cx="388620" cy="3695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616315" y="4796790"/>
            <a:ext cx="43243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890395"/>
            <a:ext cx="10734675" cy="3076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295775" y="27806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97680" y="35007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7680" y="42208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984105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84105" y="35007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56495" y="41490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2026-01-26T06:26:43Z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