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25" r:id="rId4"/>
    <p:sldId id="326" r:id="rId5"/>
    <p:sldId id="327" r:id="rId6"/>
    <p:sldId id="337" r:id="rId7"/>
    <p:sldId id="338" r:id="rId8"/>
    <p:sldId id="339" r:id="rId9"/>
    <p:sldId id="340" r:id="rId10"/>
    <p:sldId id="328" r:id="rId11"/>
    <p:sldId id="329" r:id="rId12"/>
    <p:sldId id="330" r:id="rId13"/>
    <p:sldId id="331" r:id="rId14"/>
    <p:sldId id="332" r:id="rId15"/>
    <p:sldId id="333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343150"/>
            <a:ext cx="11334750" cy="2171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556792"/>
            <a:ext cx="11353800" cy="4333875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2639616" y="3531152"/>
            <a:ext cx="8064896" cy="1179197"/>
            <a:chOff x="2639616" y="3531152"/>
            <a:chExt cx="8064896" cy="1179197"/>
          </a:xfrm>
        </p:grpSpPr>
        <p:sp useBgFill="1">
          <p:nvSpPr>
            <p:cNvPr id="3" name="矩形 2"/>
            <p:cNvSpPr/>
            <p:nvPr/>
          </p:nvSpPr>
          <p:spPr>
            <a:xfrm>
              <a:off x="2639616" y="3531152"/>
              <a:ext cx="8064896" cy="83395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 useBgFill="1">
          <p:nvSpPr>
            <p:cNvPr id="4" name="矩形 3"/>
            <p:cNvSpPr/>
            <p:nvPr/>
          </p:nvSpPr>
          <p:spPr>
            <a:xfrm>
              <a:off x="2639616" y="4231136"/>
              <a:ext cx="5040560" cy="479213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916832"/>
            <a:ext cx="11401425" cy="3590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899304"/>
            <a:ext cx="2592288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1628800"/>
            <a:ext cx="11353800" cy="4505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981103"/>
            <a:ext cx="5328592" cy="52713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5757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833437" y="1628800"/>
            <a:ext cx="10525125" cy="4460726"/>
            <a:chOff x="833437" y="1340768"/>
            <a:chExt cx="10525125" cy="446072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33437" y="1340768"/>
              <a:ext cx="9734550" cy="13239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833437" y="2924944"/>
              <a:ext cx="10525125" cy="28765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1199456" y="2391798"/>
            <a:ext cx="9649072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375920" y="4182086"/>
            <a:ext cx="1872208" cy="98515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20336" y="5733256"/>
            <a:ext cx="2376264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383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5287" y="1197818"/>
            <a:ext cx="11401425" cy="5543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97752" y="6167398"/>
            <a:ext cx="36004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26174" y="6167398"/>
            <a:ext cx="36004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93823" y="6167398"/>
            <a:ext cx="360040" cy="3960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149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268760"/>
            <a:ext cx="11391900" cy="1495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9816" y="2924944"/>
            <a:ext cx="7792367" cy="363925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6528048" y="4504964"/>
            <a:ext cx="1224136" cy="18043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44272" y="4365104"/>
            <a:ext cx="1224136" cy="20882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8247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99656" y="2877779"/>
            <a:ext cx="1152128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74074" y="2877779"/>
            <a:ext cx="758230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84878" y="3922807"/>
            <a:ext cx="1147026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425766" y="3922807"/>
            <a:ext cx="1414650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220720" y="4947739"/>
            <a:ext cx="931064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571656" y="4947739"/>
            <a:ext cx="1404664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700808"/>
            <a:ext cx="10591800" cy="4267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2445731"/>
            <a:ext cx="1008112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35960" y="2445731"/>
            <a:ext cx="1008112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27468" y="4033370"/>
            <a:ext cx="704836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127468" y="4786996"/>
            <a:ext cx="704836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037411" y="5470284"/>
            <a:ext cx="704836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09625" y="1813570"/>
            <a:ext cx="10572750" cy="3230860"/>
            <a:chOff x="809625" y="1556792"/>
            <a:chExt cx="10572750" cy="323086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9625" y="1556792"/>
              <a:ext cx="10572750" cy="1333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500562" y="2996952"/>
              <a:ext cx="3190875" cy="179070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6563544" y="1813570"/>
            <a:ext cx="1404664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279576" y="2589747"/>
            <a:ext cx="1404664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809625" y="1841773"/>
            <a:ext cx="10572750" cy="3033489"/>
            <a:chOff x="809625" y="1556792"/>
            <a:chExt cx="10572750" cy="3033489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809625" y="1556792"/>
              <a:ext cx="10572750" cy="12477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57737" y="2659757"/>
              <a:ext cx="2676525" cy="127635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52500" y="4152131"/>
              <a:ext cx="10287000" cy="438150"/>
            </a:xfrm>
            <a:prstGeom prst="rect">
              <a:avLst/>
            </a:prstGeom>
          </p:spPr>
        </p:pic>
      </p:grpSp>
      <p:sp useBgFill="1">
        <p:nvSpPr>
          <p:cNvPr id="6" name="矩形 5"/>
          <p:cNvSpPr/>
          <p:nvPr/>
        </p:nvSpPr>
        <p:spPr>
          <a:xfrm>
            <a:off x="9768408" y="1841773"/>
            <a:ext cx="1404664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905007" y="4404102"/>
            <a:ext cx="584785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916832"/>
            <a:ext cx="11363325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184232" y="2780928"/>
            <a:ext cx="864096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92345" y="4217843"/>
            <a:ext cx="864096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4463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3950" y="1556792"/>
            <a:ext cx="9944100" cy="4610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760296" y="1556792"/>
            <a:ext cx="864096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89852" y="3395641"/>
            <a:ext cx="864096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79976" y="4973231"/>
            <a:ext cx="864096" cy="4792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995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72816"/>
            <a:ext cx="11391900" cy="3790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51584" y="3668291"/>
            <a:ext cx="8568952" cy="9128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60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3815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4368" y="2462752"/>
            <a:ext cx="1909160" cy="812184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62524" y="3327689"/>
            <a:ext cx="1277492" cy="821392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60096" y="4203551"/>
            <a:ext cx="1008112" cy="8096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038280" y="5086174"/>
            <a:ext cx="1090168" cy="78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0100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94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2026-01-14T14:07:15Z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