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24" r:id="rId3"/>
    <p:sldId id="325" r:id="rId4"/>
    <p:sldId id="326" r:id="rId5"/>
    <p:sldId id="327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FF"/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90" y="16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pPr/>
              <a:t>2026/1/15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 cstate="print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 cstate="print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9487" y="3176587"/>
            <a:ext cx="5153025" cy="5048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700808"/>
            <a:ext cx="11563350" cy="4572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996952"/>
            <a:ext cx="4743450" cy="9620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32488" y="3130301"/>
            <a:ext cx="5924550" cy="6953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>
          <a:xfrm>
            <a:off x="7608168" y="24792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0200642" y="2479282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58481" y="4663826"/>
            <a:ext cx="4695825" cy="163830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1907" y="5135313"/>
            <a:ext cx="5924550" cy="695325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>
          <a:xfrm>
            <a:off x="7077080" y="409040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>
          <a:xfrm>
            <a:off x="10237506" y="4110496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916832"/>
            <a:ext cx="11525250" cy="35528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3359696" y="3260080"/>
            <a:ext cx="2088232" cy="196912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7379036" y="2996952"/>
            <a:ext cx="2088232" cy="2232248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528911"/>
            <a:ext cx="11515725" cy="4924425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1271464" y="3559629"/>
            <a:ext cx="57606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>
          <a:xfrm>
            <a:off x="1271464" y="4222820"/>
            <a:ext cx="57606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>
          <a:xfrm>
            <a:off x="1271464" y="5328138"/>
            <a:ext cx="57606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>
          <a:xfrm>
            <a:off x="1271464" y="5991329"/>
            <a:ext cx="5760640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9087" y="2114550"/>
            <a:ext cx="11553825" cy="2628900"/>
          </a:xfrm>
          <a:prstGeom prst="rect">
            <a:avLst/>
          </a:prstGeom>
        </p:spPr>
      </p:pic>
      <p:sp useBgFill="1">
        <p:nvSpPr>
          <p:cNvPr id="3" name="矩形 2"/>
          <p:cNvSpPr/>
          <p:nvPr/>
        </p:nvSpPr>
        <p:spPr>
          <a:xfrm>
            <a:off x="8256240" y="2911330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>
          <a:xfrm>
            <a:off x="1453507" y="3521104"/>
            <a:ext cx="467006" cy="44566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84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81</cp:revision>
  <dcterms:created xsi:type="dcterms:W3CDTF">2015-09-16T06:44:00Z</dcterms:created>
  <dcterms:modified xsi:type="dcterms:W3CDTF">2026-01-15T01:18:45Z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