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295" y="2724150"/>
            <a:ext cx="6200775" cy="1409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1747520"/>
            <a:ext cx="121729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405" y="2493010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4155" y="2493010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905" y="2493010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9655" y="2493010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405" y="3140710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4155" y="3213100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6270" y="3213100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08385" y="3140710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51405" y="3789045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04155" y="3716655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56905" y="3789045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09655" y="3789045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51405" y="4509135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04155" y="4509135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56270" y="4509135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208385" y="4509135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07820"/>
            <a:ext cx="12192000" cy="364172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591810" y="2420620"/>
            <a:ext cx="473075" cy="4603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040370" y="2780665"/>
            <a:ext cx="473075" cy="4603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768205" y="2780665"/>
            <a:ext cx="473075" cy="4603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143250" y="2780665"/>
            <a:ext cx="473075" cy="4603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="vert" rIns="107950"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8160" y="4580890"/>
            <a:ext cx="2592705" cy="648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" y="1871345"/>
            <a:ext cx="121443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885" y="2564765"/>
            <a:ext cx="5759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225" y="3213100"/>
            <a:ext cx="2981960" cy="160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7890" y="2564765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575" y="3068955"/>
            <a:ext cx="2815590" cy="1859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80775" y="2565400"/>
            <a:ext cx="5759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30920" y="3166110"/>
            <a:ext cx="3225800" cy="181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68730"/>
            <a:ext cx="121920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7800" y="2996565"/>
            <a:ext cx="553085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415" y="3860800"/>
            <a:ext cx="553085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575" y="5445125"/>
            <a:ext cx="553085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0640" y="4653280"/>
            <a:ext cx="40386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8295" y="3860800"/>
            <a:ext cx="37592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2026-01-15T09:29:44Z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