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62300"/>
            <a:ext cx="46101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49" y="1772816"/>
            <a:ext cx="11268075" cy="4105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736" y="3212540"/>
            <a:ext cx="676275" cy="533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881085" y="5383264"/>
            <a:ext cx="49753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94519" y="3896108"/>
            <a:ext cx="1753193" cy="1487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69069" y="3226265"/>
            <a:ext cx="6547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88928" y="5383264"/>
            <a:ext cx="49753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282264" y="3896108"/>
            <a:ext cx="1753193" cy="1487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787" y="3220398"/>
            <a:ext cx="619125" cy="5143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7015653" y="3226265"/>
            <a:ext cx="6547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125947" y="5383264"/>
            <a:ext cx="49753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59478" y="3896108"/>
            <a:ext cx="1753193" cy="1487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l="1" r="9291"/>
          <a:stretch/>
        </p:blipFill>
        <p:spPr>
          <a:xfrm>
            <a:off x="10180361" y="3153723"/>
            <a:ext cx="596160" cy="6477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>
          <a:xfrm>
            <a:off x="10753773" y="3226265"/>
            <a:ext cx="6547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32856"/>
            <a:ext cx="1100137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708920"/>
            <a:ext cx="48245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512" y="3254840"/>
            <a:ext cx="1656184" cy="1326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24250" y="3284984"/>
            <a:ext cx="2347613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797152"/>
            <a:ext cx="48965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32856"/>
            <a:ext cx="1098232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05437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33056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85716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95890" y="2787544"/>
            <a:ext cx="57167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95890" y="3350252"/>
            <a:ext cx="57167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95890" y="3943104"/>
            <a:ext cx="5716734" cy="9882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92896"/>
            <a:ext cx="11563350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84743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2026-01-15T03:17:16Z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