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2700020"/>
            <a:ext cx="61722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25930"/>
            <a:ext cx="12192000" cy="3406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650" y="249301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39920" y="249301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2200" y="2564765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4480" y="249301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320040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530" y="314071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2200" y="314071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4480" y="314071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650" y="378904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9920" y="386080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2035" y="3777615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44480" y="386080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458089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67530" y="4580890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42200" y="4473575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44480" y="4509135"/>
            <a:ext cx="11576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238250"/>
            <a:ext cx="12058650" cy="56197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919605" y="2708910"/>
            <a:ext cx="9413875" cy="1235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460" y="4869180"/>
            <a:ext cx="9657080" cy="1235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1295"/>
            <a:ext cx="11496675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390144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458089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7980" y="390144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25" y="465328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205" y="390144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205" y="458089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276475"/>
            <a:ext cx="11715750" cy="230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4245" y="3068955"/>
            <a:ext cx="87566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805555"/>
            <a:ext cx="1474470" cy="55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2026-01-16T05:57:33Z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